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D7BE5C1-1443-4EBB-B27C-A38650EE81D8}" type="datetimeFigureOut">
              <a:rPr lang="en-US" smtClean="0"/>
              <a:t>3/26/2008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F25A735-E3E0-44D5-860B-9557B0D2D03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Teaching Literature to Change Lives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Integrating Character and Values </a:t>
            </a:r>
          </a:p>
          <a:p>
            <a:r>
              <a:rPr lang="en-US" dirty="0" smtClean="0"/>
              <a:t>Into Literature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Change Agent #7: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Develop a class culture of caring.</a:t>
            </a:r>
            <a:endParaRPr lang="en-US" sz="4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Change Agent #8: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Choose texts that lend themselves to life change.</a:t>
            </a:r>
            <a:endParaRPr lang="en-US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Change Agent #9: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Keep learning about teaching to change lives. 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Why shoot for life change in the classroom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to Become a Life-Changer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Change Agent #1:</a:t>
            </a:r>
            <a:endParaRPr lang="en-US" sz="5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Add  “life-change” or “success” to your class goals.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Change Agent #2: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Get to Know Your Students.</a:t>
            </a:r>
            <a:endParaRPr 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Change Agent #3: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Keep a list of traits in mind.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Change Agent #4:</a:t>
            </a:r>
            <a:r>
              <a:rPr lang="en-US" dirty="0" smtClean="0"/>
              <a:t>	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Allow for reflection on real life. </a:t>
            </a:r>
            <a:endParaRPr lang="en-US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Change Agent #5: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Open Your Life in Appropriate Ways</a:t>
            </a:r>
            <a:endParaRPr lang="en-US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Change Agent #6: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Use character and life skills resources to tie literature insights into real life.</a:t>
            </a:r>
            <a:endParaRPr lang="en-US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</TotalTime>
  <Words>149</Words>
  <Application>Microsoft Office PowerPoint</Application>
  <PresentationFormat>On-screen Show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Teaching Literature to Change Lives</vt:lpstr>
      <vt:lpstr>Introduction</vt:lpstr>
      <vt:lpstr>How to Become a Life-Changer</vt:lpstr>
      <vt:lpstr>Change Agent #1:</vt:lpstr>
      <vt:lpstr>Change Agent #2:</vt:lpstr>
      <vt:lpstr>Change Agent #3:</vt:lpstr>
      <vt:lpstr>Change Agent #4:  </vt:lpstr>
      <vt:lpstr>Change Agent #5:</vt:lpstr>
      <vt:lpstr>Change Agent #6:</vt:lpstr>
      <vt:lpstr>Change Agent #7:</vt:lpstr>
      <vt:lpstr>Change Agent #8:</vt:lpstr>
      <vt:lpstr>Change Agent #9: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Literature to Change Lives</dc:title>
  <dc:creator>steve miller</dc:creator>
  <cp:lastModifiedBy>steve miller</cp:lastModifiedBy>
  <cp:revision>17</cp:revision>
  <dcterms:created xsi:type="dcterms:W3CDTF">2008-03-26T16:17:59Z</dcterms:created>
  <dcterms:modified xsi:type="dcterms:W3CDTF">2008-03-26T17:15:41Z</dcterms:modified>
</cp:coreProperties>
</file>